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73E5C2-408C-48B2-9432-31E05DEF42B0}" v="1" dt="2024-03-03T17:58:05.9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40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575E6-154A-426E-8476-522FDE337D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4065CD-21FD-C4C2-AF72-854691D3A7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9B558D-BB4F-3C3F-1F05-EE7739939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3FDF-EFDE-46C6-ACD4-ECB881CED267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EBE9EF-00BC-0158-35BE-DB7D5E979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C7F82-C5D8-2985-6892-ECDEFC34F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E7AC-93DD-4EA0-8607-B0C85E1C2E8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22528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F549E-2F5B-3E97-49A6-7ACD6AD1A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692C69-115D-19E9-ACA4-FE69888A17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9C934F-36F4-EB08-091C-7DF9D0710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3FDF-EFDE-46C6-ACD4-ECB881CED267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688F7-DCAC-88AD-8D3B-D78AE2243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04A7D-B9A4-944A-D6BD-463074EA3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E7AC-93DD-4EA0-8607-B0C85E1C2E8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03222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0F7BFA-C894-49F1-AC41-AE49DC85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A238F7-9D99-6C03-4215-B5C580B34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5E8654-70AC-34F9-7A30-36AC0160C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3FDF-EFDE-46C6-ACD4-ECB881CED267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E6A2D-9D23-A89A-3014-DD5C41BDF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504B0-D053-276C-78DB-C85A4A32A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E7AC-93DD-4EA0-8607-B0C85E1C2E8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88689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6839B-D309-A2D6-B56C-94D206267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9E960-D3F3-F988-7149-BAB3D2CA3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9FE42-262F-ABC6-D5E1-C86685437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3FDF-EFDE-46C6-ACD4-ECB881CED267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EBF6A-E91B-23E4-B04C-A5A00D42D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496311-6076-5002-720E-D54254067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E7AC-93DD-4EA0-8607-B0C85E1C2E8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57787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B8F31-A50F-6D17-100E-AACF7E199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0DB98B-3E08-5AA4-9C9C-437541831F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FA4565-7142-3C4E-90B6-623F384E1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3FDF-EFDE-46C6-ACD4-ECB881CED267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E32E55-4A4B-A86D-60CA-FBE0216F5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F8337-F50A-F3C8-10CF-54D974C4A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E7AC-93DD-4EA0-8607-B0C85E1C2E8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0169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29ABC-FE79-EEA5-C146-051E67E04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1C332-E056-D0ED-E17C-F212F3B1EE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C68030-811B-83FF-91CB-DC51A7B983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7DD73F-0621-8B77-CDBB-2C575D546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3FDF-EFDE-46C6-ACD4-ECB881CED267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50F29C-F31F-8AEF-F5B6-77EEBA213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B35E7-B651-5755-9502-3A471E71E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E7AC-93DD-4EA0-8607-B0C85E1C2E8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1433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1833F-EB8F-C15A-D363-A2862335E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75166-91D2-86F5-3E47-030144C8C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FD1975-B2B3-3068-3997-62C3BEE912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F5A261-B9D9-0234-727A-6FBD0B142D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995C25-4A57-1DEC-3328-6B4D57DC78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F5E6D7-98EB-ECFB-32ED-2B097DE97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3FDF-EFDE-46C6-ACD4-ECB881CED267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2B91EE-06B8-D896-0E0B-33DA91B66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D00339-D5A3-0F4E-C8F5-90B548C58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E7AC-93DD-4EA0-8607-B0C85E1C2E8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957722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0D61-A01E-738C-5180-967761763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78E4FB-0BBE-DBC5-98D8-A0DC65379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3FDF-EFDE-46C6-ACD4-ECB881CED267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504DDE-4ACB-5C28-D0AB-F0E088412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07A79-2EE5-A4A6-7A6B-704799DE4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E7AC-93DD-4EA0-8607-B0C85E1C2E8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8165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E753D7-5EA3-1780-9E09-70BEC87DD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3FDF-EFDE-46C6-ACD4-ECB881CED267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991E48-9FCD-5307-BBEF-55A1461BA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198C23-E7E1-44DF-889F-AA9C5CA9F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E7AC-93DD-4EA0-8607-B0C85E1C2E8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91931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A2F30-9634-92EA-A585-1AF2757EF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0FDF4-5CFD-4CDF-23E2-9C679C6EF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D381B6-1C8E-2919-053C-53D3746590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2BD505-7CA9-A4DE-2A03-01075D952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3FDF-EFDE-46C6-ACD4-ECB881CED267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72C0A7-197C-2FEB-D4BF-1B53F5A8D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46C4A5-EE5E-4026-7601-BB8A81AB9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E7AC-93DD-4EA0-8607-B0C85E1C2E8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81000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F8B44-DD4D-C3B3-4387-72F5A1A0C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DCE789-681C-B46F-FF80-190E68A6A0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D41D4D-9FF7-A95B-398A-1DB7C09D3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6296A2-8B1B-FE4F-A026-146772DA7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3FDF-EFDE-46C6-ACD4-ECB881CED267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95B0A9-BD1B-A4B1-5332-C8DE732B1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096567-B715-794C-FE56-203B5992B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E7AC-93DD-4EA0-8607-B0C85E1C2E8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53971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F7BDEF-2998-5943-A4D1-A92954333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5CE661-9447-9D20-E904-DFD50BB9F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B5EF3-8FB5-5FBA-FD41-F9D0261E51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03FDF-EFDE-46C6-ACD4-ECB881CED267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926A6-EE2A-7B20-7447-7B1B558789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2798B-243B-B532-2780-DD457F3846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3E7AC-93DD-4EA0-8607-B0C85E1C2E8F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73472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C92D-4857-72D9-88BA-BA52EBB6E6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3657" y="3429000"/>
            <a:ext cx="11333584" cy="3429000"/>
          </a:xfrm>
        </p:spPr>
        <p:txBody>
          <a:bodyPr anchor="ctr">
            <a:noAutofit/>
          </a:bodyPr>
          <a:lstStyle/>
          <a:p>
            <a:pPr algn="l"/>
            <a:r>
              <a:rPr lang="en-US" sz="4400" dirty="0" err="1"/>
              <a:t>Vaanchitham</a:t>
            </a:r>
            <a:r>
              <a:rPr lang="en-US" sz="4400" dirty="0"/>
              <a:t> </a:t>
            </a:r>
            <a:r>
              <a:rPr lang="en-US" sz="4400" dirty="0" err="1"/>
              <a:t>arulidum</a:t>
            </a:r>
            <a:r>
              <a:rPr lang="en-US" sz="4400" dirty="0"/>
              <a:t> </a:t>
            </a:r>
            <a:r>
              <a:rPr lang="en-US" sz="4400" dirty="0" err="1"/>
              <a:t>vaanavarkk</a:t>
            </a:r>
            <a:r>
              <a:rPr lang="en-US" sz="4400" dirty="0"/>
              <a:t> </a:t>
            </a:r>
            <a:r>
              <a:rPr lang="en-US" sz="4400" dirty="0" err="1"/>
              <a:t>adhipaa</a:t>
            </a:r>
            <a:r>
              <a:rPr lang="en-US" sz="4400" dirty="0"/>
              <a:t>, nee</a:t>
            </a:r>
            <a:br>
              <a:rPr lang="en-US" sz="4400" dirty="0"/>
            </a:br>
            <a:r>
              <a:rPr lang="en-US" sz="4400" dirty="0" err="1"/>
              <a:t>Vanniduka</a:t>
            </a:r>
            <a:r>
              <a:rPr lang="en-US" sz="4400" dirty="0"/>
              <a:t> </a:t>
            </a:r>
            <a:r>
              <a:rPr lang="en-US" sz="4400" dirty="0" err="1"/>
              <a:t>varam</a:t>
            </a:r>
            <a:r>
              <a:rPr lang="en-US" sz="4400" dirty="0"/>
              <a:t> </a:t>
            </a:r>
            <a:r>
              <a:rPr lang="en-US" sz="4400" dirty="0" err="1"/>
              <a:t>thanniduka</a:t>
            </a:r>
            <a:br>
              <a:rPr lang="en-US" sz="4400" dirty="0"/>
            </a:br>
            <a:r>
              <a:rPr lang="en-US" sz="4400" dirty="0" err="1"/>
              <a:t>Thanchamadiyarkku</a:t>
            </a:r>
            <a:r>
              <a:rPr lang="en-US" sz="4400" dirty="0"/>
              <a:t> nee </a:t>
            </a:r>
            <a:r>
              <a:rPr lang="en-US" sz="4400" dirty="0" err="1"/>
              <a:t>yennarinjadiyangal</a:t>
            </a:r>
            <a:br>
              <a:rPr lang="en-US" sz="4400" dirty="0"/>
            </a:br>
            <a:r>
              <a:rPr lang="en-US" sz="4400" dirty="0" err="1"/>
              <a:t>Anchidaathe</a:t>
            </a:r>
            <a:r>
              <a:rPr lang="en-US" sz="4400" dirty="0"/>
              <a:t> param </a:t>
            </a:r>
            <a:r>
              <a:rPr lang="en-US" sz="4400" dirty="0" err="1"/>
              <a:t>kenchidunne</a:t>
            </a:r>
            <a:r>
              <a:rPr lang="en-US" sz="4400" dirty="0"/>
              <a:t>-</a:t>
            </a:r>
            <a:endParaRPr lang="en-AE" sz="4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C799CFF-D4DA-DFC4-0AE8-F10B0CE773E7}"/>
              </a:ext>
            </a:extLst>
          </p:cNvPr>
          <p:cNvSpPr txBox="1">
            <a:spLocks/>
          </p:cNvSpPr>
          <p:nvPr/>
        </p:nvSpPr>
        <p:spPr>
          <a:xfrm>
            <a:off x="444758" y="0"/>
            <a:ext cx="11470433" cy="35736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 err="1">
                <a:latin typeface="ML-TTAmbili" panose="04000000000000000000" pitchFamily="82" charset="0"/>
              </a:rPr>
              <a:t>hmRvOn</a:t>
            </a:r>
            <a:r>
              <a:rPr lang="en-US" b="1" dirty="0">
                <a:latin typeface="ML-TTAmbili" panose="04000000000000000000" pitchFamily="82" charset="0"/>
              </a:rPr>
              <a:t>-X-a-cp-</a:t>
            </a:r>
            <a:r>
              <a:rPr lang="en-US" b="1" dirty="0" err="1">
                <a:latin typeface="ML-TTAmbili" panose="04000000000000000000" pitchFamily="82" charset="0"/>
              </a:rPr>
              <a:t>fnSpw</a:t>
            </a:r>
            <a:r>
              <a:rPr lang="en-US" b="1" dirty="0">
                <a:latin typeface="ML-TTAmbili" panose="04000000000000000000" pitchFamily="82" charset="0"/>
              </a:rPr>
              <a:t> hm\-</a:t>
            </a:r>
            <a:r>
              <a:rPr lang="en-US" b="1" dirty="0" err="1">
                <a:latin typeface="ML-TTAmbili" panose="04000000000000000000" pitchFamily="82" charset="0"/>
              </a:rPr>
              <a:t>hÀ</a:t>
            </a:r>
            <a:r>
              <a:rPr lang="en-US" b="1" dirty="0">
                <a:latin typeface="ML-TTAmbili" panose="04000000000000000000" pitchFamily="82" charset="0"/>
              </a:rPr>
              <a:t>¡-[n] \o</a:t>
            </a:r>
          </a:p>
          <a:p>
            <a:pPr algn="l"/>
            <a:r>
              <a:rPr lang="en-US" b="1" dirty="0" err="1">
                <a:latin typeface="ML-TTAmbili" panose="04000000000000000000" pitchFamily="82" charset="0"/>
              </a:rPr>
              <a:t>h¶n-SpI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r>
              <a:rPr lang="en-US" b="1" dirty="0" err="1">
                <a:latin typeface="ML-TTAmbili" panose="04000000000000000000" pitchFamily="82" charset="0"/>
              </a:rPr>
              <a:t>hcw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r>
              <a:rPr lang="en-US" b="1" dirty="0" err="1">
                <a:latin typeface="ML-TTAmbili" panose="04000000000000000000" pitchFamily="82" charset="0"/>
              </a:rPr>
              <a:t>X¶n-SpI</a:t>
            </a:r>
            <a:endParaRPr lang="en-US" b="1" dirty="0">
              <a:latin typeface="ML-TTAmbili" panose="04000000000000000000" pitchFamily="82" charset="0"/>
            </a:endParaRPr>
          </a:p>
          <a:p>
            <a:pPr algn="l"/>
            <a:r>
              <a:rPr lang="en-US" b="1" dirty="0">
                <a:latin typeface="ML-TTAmbili" panose="04000000000000000000" pitchFamily="82" charset="0"/>
              </a:rPr>
              <a:t>X©-</a:t>
            </a:r>
            <a:r>
              <a:rPr lang="en-US" b="1" dirty="0" err="1">
                <a:latin typeface="ML-TTAmbili" panose="04000000000000000000" pitchFamily="82" charset="0"/>
              </a:rPr>
              <a:t>a-Sn-bÀ¡p</a:t>
            </a:r>
            <a:r>
              <a:rPr lang="en-US" b="1" dirty="0">
                <a:latin typeface="ML-TTAmbili" panose="04000000000000000000" pitchFamily="82" charset="0"/>
              </a:rPr>
              <a:t> \</a:t>
            </a:r>
            <a:r>
              <a:rPr lang="en-US" b="1" dirty="0" err="1">
                <a:latin typeface="ML-TTAmbili" panose="04000000000000000000" pitchFamily="82" charset="0"/>
              </a:rPr>
              <a:t>osb</a:t>
            </a:r>
            <a:r>
              <a:rPr lang="en-US" b="1" dirty="0">
                <a:latin typeface="ML-TTAmbili" panose="04000000000000000000" pitchFamily="82" charset="0"/>
              </a:rPr>
              <a:t>-¶-</a:t>
            </a:r>
            <a:r>
              <a:rPr lang="en-US" b="1" dirty="0" err="1">
                <a:latin typeface="ML-TTAmbili" panose="04000000000000000000" pitchFamily="82" charset="0"/>
              </a:rPr>
              <a:t>dn</a:t>
            </a:r>
            <a:r>
              <a:rPr lang="en-US" b="1" dirty="0">
                <a:latin typeface="ML-TTAmbili" panose="04000000000000000000" pitchFamily="82" charset="0"/>
              </a:rPr>
              <a:t>-ª-Sn-b-§Ä</a:t>
            </a:r>
          </a:p>
          <a:p>
            <a:pPr algn="l"/>
            <a:r>
              <a:rPr lang="en-US" b="1" dirty="0" err="1">
                <a:latin typeface="ML-TTAmbili" panose="04000000000000000000" pitchFamily="82" charset="0"/>
              </a:rPr>
              <a:t>A©n-SmsX</a:t>
            </a:r>
            <a:r>
              <a:rPr lang="en-US" b="1" dirty="0">
                <a:latin typeface="ML-TTAmbili" panose="04000000000000000000" pitchFamily="82" charset="0"/>
              </a:rPr>
              <a:t> ]</a:t>
            </a:r>
            <a:r>
              <a:rPr lang="en-US" b="1" dirty="0" err="1">
                <a:latin typeface="ML-TTAmbili" panose="04000000000000000000" pitchFamily="82" charset="0"/>
              </a:rPr>
              <a:t>cw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r>
              <a:rPr lang="en-US" b="1" dirty="0" err="1">
                <a:latin typeface="ML-TTAmbili" panose="04000000000000000000" pitchFamily="82" charset="0"/>
              </a:rPr>
              <a:t>sI©n-Sp-t¶þ</a:t>
            </a:r>
            <a:endParaRPr lang="en-AE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115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C92D-4857-72D9-88BA-BA52EBB6E6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3657" y="3429000"/>
            <a:ext cx="11333584" cy="3429000"/>
          </a:xfrm>
        </p:spPr>
        <p:txBody>
          <a:bodyPr anchor="ctr">
            <a:noAutofit/>
          </a:bodyPr>
          <a:lstStyle/>
          <a:p>
            <a:pPr algn="l"/>
            <a:r>
              <a:rPr lang="en-US" sz="4400" dirty="0" err="1"/>
              <a:t>Mulppadarppinnu</a:t>
            </a:r>
            <a:r>
              <a:rPr lang="en-US" sz="4400" dirty="0"/>
              <a:t> </a:t>
            </a:r>
            <a:r>
              <a:rPr lang="en-US" sz="4400" dirty="0" err="1"/>
              <a:t>mel</a:t>
            </a:r>
            <a:r>
              <a:rPr lang="en-US" sz="4400" dirty="0"/>
              <a:t> </a:t>
            </a:r>
            <a:r>
              <a:rPr lang="en-US" sz="4400" dirty="0" err="1"/>
              <a:t>kelpodamarnnoru</a:t>
            </a:r>
            <a:br>
              <a:rPr lang="en-US" sz="4400" dirty="0"/>
            </a:br>
            <a:r>
              <a:rPr lang="en-US" sz="4400" dirty="0" err="1"/>
              <a:t>Chilpporule</a:t>
            </a:r>
            <a:r>
              <a:rPr lang="en-US" sz="4400" dirty="0"/>
              <a:t>, </a:t>
            </a:r>
            <a:r>
              <a:rPr lang="en-US" sz="4400" dirty="0" err="1"/>
              <a:t>dayaa</a:t>
            </a:r>
            <a:r>
              <a:rPr lang="en-US" sz="4400" dirty="0"/>
              <a:t> </a:t>
            </a:r>
            <a:r>
              <a:rPr lang="en-US" sz="4400" dirty="0" err="1"/>
              <a:t>thalpparane</a:t>
            </a:r>
            <a:br>
              <a:rPr lang="en-US" sz="4400" dirty="0"/>
            </a:br>
            <a:r>
              <a:rPr lang="en-US" sz="4400" dirty="0" err="1"/>
              <a:t>Darppamellaam</a:t>
            </a:r>
            <a:r>
              <a:rPr lang="en-US" sz="4400" dirty="0"/>
              <a:t> </a:t>
            </a:r>
            <a:r>
              <a:rPr lang="en-US" sz="4400" dirty="0" err="1"/>
              <a:t>neekki</a:t>
            </a:r>
            <a:r>
              <a:rPr lang="en-US" sz="4400" dirty="0"/>
              <a:t> </a:t>
            </a:r>
            <a:r>
              <a:rPr lang="en-US" sz="4400" dirty="0" err="1"/>
              <a:t>ulkkalaham</a:t>
            </a:r>
            <a:r>
              <a:rPr lang="en-US" sz="4400" dirty="0"/>
              <a:t> </a:t>
            </a:r>
            <a:r>
              <a:rPr lang="en-US" sz="4400" dirty="0" err="1"/>
              <a:t>pokki</a:t>
            </a:r>
            <a:br>
              <a:rPr lang="en-US" sz="4400" dirty="0"/>
            </a:br>
            <a:r>
              <a:rPr lang="en-US" sz="4400" dirty="0" err="1"/>
              <a:t>Sathpadamadiyarkku</a:t>
            </a:r>
            <a:r>
              <a:rPr lang="en-US" sz="4400" dirty="0"/>
              <a:t> </a:t>
            </a:r>
            <a:r>
              <a:rPr lang="en-US" sz="4400" dirty="0" err="1"/>
              <a:t>kaattuka</a:t>
            </a:r>
            <a:r>
              <a:rPr lang="en-US" sz="4400" dirty="0"/>
              <a:t> nee</a:t>
            </a:r>
            <a:endParaRPr lang="en-AE" sz="4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C799CFF-D4DA-DFC4-0AE8-F10B0CE773E7}"/>
              </a:ext>
            </a:extLst>
          </p:cNvPr>
          <p:cNvSpPr txBox="1">
            <a:spLocks/>
          </p:cNvSpPr>
          <p:nvPr/>
        </p:nvSpPr>
        <p:spPr>
          <a:xfrm>
            <a:off x="444758" y="0"/>
            <a:ext cx="11470433" cy="35736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 err="1">
                <a:latin typeface="ML-TTAmbili" panose="04000000000000000000" pitchFamily="82" charset="0"/>
              </a:rPr>
              <a:t>apÄ</a:t>
            </a:r>
            <a:r>
              <a:rPr lang="en-US" b="1" dirty="0">
                <a:latin typeface="ML-TTAmbili" panose="04000000000000000000" pitchFamily="82" charset="0"/>
              </a:rPr>
              <a:t>¸-</a:t>
            </a:r>
            <a:r>
              <a:rPr lang="en-US" b="1" dirty="0" err="1">
                <a:latin typeface="ML-TTAmbili" panose="04000000000000000000" pitchFamily="82" charset="0"/>
              </a:rPr>
              <a:t>SÀ¸n</a:t>
            </a:r>
            <a:r>
              <a:rPr lang="en-US" b="1" dirty="0">
                <a:latin typeface="ML-TTAmbili" panose="04000000000000000000" pitchFamily="82" charset="0"/>
              </a:rPr>
              <a:t>-¶p-</a:t>
            </a:r>
            <a:r>
              <a:rPr lang="en-US" b="1" dirty="0" err="1">
                <a:latin typeface="ML-TTAmbili" panose="04000000000000000000" pitchFamily="82" charset="0"/>
              </a:rPr>
              <a:t>taÂ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r>
              <a:rPr lang="en-US" b="1" dirty="0" err="1">
                <a:latin typeface="ML-TTAmbili" panose="04000000000000000000" pitchFamily="82" charset="0"/>
              </a:rPr>
              <a:t>sIÂt</a:t>
            </a:r>
            <a:r>
              <a:rPr lang="en-US" b="1" dirty="0">
                <a:latin typeface="ML-TTAmbili" panose="04000000000000000000" pitchFamily="82" charset="0"/>
              </a:rPr>
              <a:t>]</a:t>
            </a:r>
            <a:r>
              <a:rPr lang="en-US" b="1" dirty="0" err="1">
                <a:latin typeface="ML-TTAmbili" panose="04000000000000000000" pitchFamily="82" charset="0"/>
              </a:rPr>
              <a:t>m-S-aÀs¶mcp</a:t>
            </a:r>
            <a:endParaRPr lang="en-US" b="1" dirty="0">
              <a:latin typeface="ML-TTAmbili" panose="04000000000000000000" pitchFamily="82" charset="0"/>
            </a:endParaRPr>
          </a:p>
          <a:p>
            <a:pPr algn="l"/>
            <a:r>
              <a:rPr lang="en-US" b="1" dirty="0" err="1">
                <a:latin typeface="ML-TTAmbili" panose="04000000000000000000" pitchFamily="82" charset="0"/>
              </a:rPr>
              <a:t>NnÂs¸m-cp-tf</a:t>
            </a:r>
            <a:r>
              <a:rPr lang="en-US" b="1" dirty="0">
                <a:latin typeface="ML-TTAmbili" panose="04000000000000000000" pitchFamily="82" charset="0"/>
              </a:rPr>
              <a:t>, </a:t>
            </a:r>
            <a:r>
              <a:rPr lang="en-US" b="1" dirty="0" err="1">
                <a:latin typeface="ML-TTAmbili" panose="04000000000000000000" pitchFamily="82" charset="0"/>
              </a:rPr>
              <a:t>Zbm</a:t>
            </a:r>
            <a:r>
              <a:rPr lang="en-US" b="1" dirty="0">
                <a:latin typeface="ML-TTAmbili" panose="04000000000000000000" pitchFamily="82" charset="0"/>
              </a:rPr>
              <a:t>-XÂ¸-c-t\,</a:t>
            </a:r>
          </a:p>
          <a:p>
            <a:pPr algn="l"/>
            <a:r>
              <a:rPr lang="en-US" b="1" dirty="0">
                <a:latin typeface="ML-TTAmbili" panose="04000000000000000000" pitchFamily="82" charset="0"/>
              </a:rPr>
              <a:t>ZÀ¸-</a:t>
            </a:r>
            <a:r>
              <a:rPr lang="en-US" b="1" dirty="0" err="1">
                <a:latin typeface="ML-TTAmbili" panose="04000000000000000000" pitchFamily="82" charset="0"/>
              </a:rPr>
              <a:t>saÃmw</a:t>
            </a:r>
            <a:r>
              <a:rPr lang="en-US" b="1" dirty="0">
                <a:latin typeface="ML-TTAmbili" panose="04000000000000000000" pitchFamily="82" charset="0"/>
              </a:rPr>
              <a:t> \</a:t>
            </a:r>
            <a:r>
              <a:rPr lang="en-US" b="1" dirty="0" err="1">
                <a:latin typeface="ML-TTAmbili" panose="04000000000000000000" pitchFamily="82" charset="0"/>
              </a:rPr>
              <a:t>o¡n</a:t>
            </a:r>
            <a:r>
              <a:rPr lang="en-US" b="1" dirty="0">
                <a:latin typeface="ML-TTAmbili" panose="04000000000000000000" pitchFamily="82" charset="0"/>
              </a:rPr>
              <a:t> DÄ¡-</a:t>
            </a:r>
            <a:r>
              <a:rPr lang="en-US" b="1" dirty="0" err="1">
                <a:latin typeface="ML-TTAmbili" panose="04000000000000000000" pitchFamily="82" charset="0"/>
              </a:rPr>
              <a:t>elw</a:t>
            </a:r>
            <a:r>
              <a:rPr lang="en-US" b="1" dirty="0">
                <a:latin typeface="ML-TTAmbili" panose="04000000000000000000" pitchFamily="82" charset="0"/>
              </a:rPr>
              <a:t> t]</a:t>
            </a:r>
            <a:r>
              <a:rPr lang="en-US" b="1" dirty="0" err="1">
                <a:latin typeface="ML-TTAmbili" panose="04000000000000000000" pitchFamily="82" charset="0"/>
              </a:rPr>
              <a:t>m¡n</a:t>
            </a:r>
            <a:endParaRPr lang="en-US" b="1" dirty="0">
              <a:latin typeface="ML-TTAmbili" panose="04000000000000000000" pitchFamily="82" charset="0"/>
            </a:endParaRPr>
          </a:p>
          <a:p>
            <a:pPr algn="l"/>
            <a:r>
              <a:rPr lang="en-US" b="1" dirty="0" err="1">
                <a:latin typeface="ML-TTAmbili" panose="04000000000000000000" pitchFamily="82" charset="0"/>
              </a:rPr>
              <a:t>kXv</a:t>
            </a:r>
            <a:r>
              <a:rPr lang="en-US" b="1" dirty="0">
                <a:latin typeface="ML-TTAmbili" panose="04000000000000000000" pitchFamily="82" charset="0"/>
              </a:rPr>
              <a:t>]-</a:t>
            </a:r>
            <a:r>
              <a:rPr lang="en-US" b="1" dirty="0" err="1">
                <a:latin typeface="ML-TTAmbili" panose="04000000000000000000" pitchFamily="82" charset="0"/>
              </a:rPr>
              <a:t>Y-a-Sn-bÀ¡p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r>
              <a:rPr lang="en-US" b="1" dirty="0" err="1">
                <a:latin typeface="ML-TTAmbili" panose="04000000000000000000" pitchFamily="82" charset="0"/>
              </a:rPr>
              <a:t>Im«pI</a:t>
            </a:r>
            <a:r>
              <a:rPr lang="en-US" b="1" dirty="0">
                <a:latin typeface="ML-TTAmbili" panose="04000000000000000000" pitchFamily="82" charset="0"/>
              </a:rPr>
              <a:t> \o</a:t>
            </a:r>
            <a:endParaRPr lang="en-AE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36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C92D-4857-72D9-88BA-BA52EBB6E6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3657" y="3429000"/>
            <a:ext cx="11333584" cy="3429000"/>
          </a:xfrm>
        </p:spPr>
        <p:txBody>
          <a:bodyPr anchor="ctr">
            <a:noAutofit/>
          </a:bodyPr>
          <a:lstStyle/>
          <a:p>
            <a:pPr algn="l"/>
            <a:r>
              <a:rPr lang="en-US" sz="4400" dirty="0" err="1"/>
              <a:t>Aathmavishappu</a:t>
            </a:r>
            <a:r>
              <a:rPr lang="en-US" sz="4400" dirty="0"/>
              <a:t> </a:t>
            </a:r>
            <a:r>
              <a:rPr lang="en-US" sz="4400" dirty="0" err="1"/>
              <a:t>daaham</a:t>
            </a:r>
            <a:r>
              <a:rPr lang="en-US" sz="4400" dirty="0"/>
              <a:t> </a:t>
            </a:r>
            <a:r>
              <a:rPr lang="en-US" sz="4400" dirty="0" err="1"/>
              <a:t>ettamarulka</a:t>
            </a:r>
            <a:r>
              <a:rPr lang="en-US" sz="4400" dirty="0"/>
              <a:t> deva</a:t>
            </a:r>
            <a:br>
              <a:rPr lang="en-US" sz="4400" dirty="0"/>
            </a:br>
            <a:r>
              <a:rPr lang="en-US" sz="4400" dirty="0" err="1"/>
              <a:t>Thruptharaay</a:t>
            </a:r>
            <a:r>
              <a:rPr lang="en-US" sz="4400" dirty="0"/>
              <a:t> </a:t>
            </a:r>
            <a:r>
              <a:rPr lang="en-US" sz="4400" dirty="0" err="1"/>
              <a:t>adiyangal</a:t>
            </a:r>
            <a:r>
              <a:rPr lang="en-US" sz="4400" dirty="0"/>
              <a:t> </a:t>
            </a:r>
            <a:r>
              <a:rPr lang="en-US" sz="4400" dirty="0" err="1"/>
              <a:t>theernniduvaan</a:t>
            </a:r>
            <a:br>
              <a:rPr lang="en-US" sz="4400" dirty="0"/>
            </a:br>
            <a:r>
              <a:rPr lang="en-US" sz="4400" dirty="0" err="1"/>
              <a:t>Sooshmamam</a:t>
            </a:r>
            <a:r>
              <a:rPr lang="en-US" sz="4400" dirty="0"/>
              <a:t> </a:t>
            </a:r>
            <a:r>
              <a:rPr lang="en-US" sz="4400" dirty="0" err="1"/>
              <a:t>thirumozhi</a:t>
            </a:r>
            <a:r>
              <a:rPr lang="en-US" sz="4400" dirty="0"/>
              <a:t> </a:t>
            </a:r>
            <a:r>
              <a:rPr lang="en-US" sz="4400" dirty="0" err="1"/>
              <a:t>kettarinjathu</a:t>
            </a:r>
            <a:r>
              <a:rPr lang="en-US" sz="4400" dirty="0"/>
              <a:t> </a:t>
            </a:r>
            <a:r>
              <a:rPr lang="en-US" sz="4400" dirty="0" err="1"/>
              <a:t>vidham</a:t>
            </a:r>
            <a:br>
              <a:rPr lang="en-US" sz="4400" dirty="0"/>
            </a:br>
            <a:r>
              <a:rPr lang="en-US" sz="4400" dirty="0" err="1"/>
              <a:t>Shudhiyaay</a:t>
            </a:r>
            <a:r>
              <a:rPr lang="en-US" sz="4400" dirty="0"/>
              <a:t> </a:t>
            </a:r>
            <a:r>
              <a:rPr lang="en-US" sz="4400" dirty="0" err="1"/>
              <a:t>jeevippaar</a:t>
            </a:r>
            <a:r>
              <a:rPr lang="en-US" sz="4400" dirty="0"/>
              <a:t> </a:t>
            </a:r>
            <a:r>
              <a:rPr lang="en-US" sz="4400" dirty="0" err="1"/>
              <a:t>aakename</a:t>
            </a:r>
            <a:endParaRPr lang="en-AE" sz="4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C799CFF-D4DA-DFC4-0AE8-F10B0CE773E7}"/>
              </a:ext>
            </a:extLst>
          </p:cNvPr>
          <p:cNvSpPr txBox="1">
            <a:spLocks/>
          </p:cNvSpPr>
          <p:nvPr/>
        </p:nvSpPr>
        <p:spPr>
          <a:xfrm>
            <a:off x="444758" y="0"/>
            <a:ext cx="11470433" cy="35736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 err="1">
                <a:latin typeface="ML-TTAmbili" panose="04000000000000000000" pitchFamily="82" charset="0"/>
              </a:rPr>
              <a:t>Bß-hn-i</a:t>
            </a:r>
            <a:r>
              <a:rPr lang="en-US" b="1" dirty="0">
                <a:latin typeface="ML-TTAmbili" panose="04000000000000000000" pitchFamily="82" charset="0"/>
              </a:rPr>
              <a:t>-¸p-</a:t>
            </a:r>
            <a:r>
              <a:rPr lang="en-US" b="1" dirty="0" err="1">
                <a:latin typeface="ML-TTAmbili" panose="04000000000000000000" pitchFamily="82" charset="0"/>
              </a:rPr>
              <a:t>Zm</a:t>
            </a:r>
            <a:r>
              <a:rPr lang="en-US" b="1" dirty="0">
                <a:latin typeface="ML-TTAmbili" panose="04000000000000000000" pitchFamily="82" charset="0"/>
              </a:rPr>
              <a:t>-l-ta-ä-a-</a:t>
            </a:r>
            <a:r>
              <a:rPr lang="en-US" b="1" dirty="0" err="1">
                <a:latin typeface="ML-TTAmbili" panose="04000000000000000000" pitchFamily="82" charset="0"/>
              </a:rPr>
              <a:t>cpÄI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r>
              <a:rPr lang="en-US" b="1" dirty="0" err="1">
                <a:latin typeface="ML-TTAmbili" panose="04000000000000000000" pitchFamily="82" charset="0"/>
              </a:rPr>
              <a:t>tZhm</a:t>
            </a:r>
            <a:endParaRPr lang="en-US" b="1" dirty="0">
              <a:latin typeface="ML-TTAmbili" panose="04000000000000000000" pitchFamily="82" charset="0"/>
            </a:endParaRPr>
          </a:p>
          <a:p>
            <a:pPr algn="l"/>
            <a:r>
              <a:rPr lang="en-US" b="1" dirty="0" err="1">
                <a:latin typeface="ML-TTAmbili" panose="04000000000000000000" pitchFamily="82" charset="0"/>
              </a:rPr>
              <a:t>Xr</a:t>
            </a:r>
            <a:r>
              <a:rPr lang="en-US" b="1" dirty="0">
                <a:latin typeface="ML-TTAmbili" panose="04000000000000000000" pitchFamily="82" charset="0"/>
              </a:rPr>
              <a:t>]</a:t>
            </a:r>
            <a:r>
              <a:rPr lang="en-US" b="1" dirty="0" err="1">
                <a:latin typeface="ML-TTAmbili" panose="04000000000000000000" pitchFamily="82" charset="0"/>
              </a:rPr>
              <a:t>vX</a:t>
            </a:r>
            <a:r>
              <a:rPr lang="en-US" b="1" dirty="0">
                <a:latin typeface="ML-TTAmbili" panose="04000000000000000000" pitchFamily="82" charset="0"/>
              </a:rPr>
              <a:t>-cm-b-Sn-§Ä XoÀ¶n-Sp-hm³</a:t>
            </a:r>
          </a:p>
          <a:p>
            <a:pPr algn="l"/>
            <a:r>
              <a:rPr lang="en-US" b="1" dirty="0" err="1">
                <a:latin typeface="ML-TTAmbili" panose="04000000000000000000" pitchFamily="82" charset="0"/>
              </a:rPr>
              <a:t>kq£vaamw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r>
              <a:rPr lang="en-US" b="1" dirty="0" err="1">
                <a:latin typeface="ML-TTAmbili" panose="04000000000000000000" pitchFamily="82" charset="0"/>
              </a:rPr>
              <a:t>Xncp-samgn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r>
              <a:rPr lang="en-US" b="1" dirty="0" err="1">
                <a:latin typeface="ML-TTAmbili" panose="04000000000000000000" pitchFamily="82" charset="0"/>
              </a:rPr>
              <a:t>tI</a:t>
            </a:r>
            <a:r>
              <a:rPr lang="en-US" b="1" dirty="0">
                <a:latin typeface="ML-TTAmbili" panose="04000000000000000000" pitchFamily="82" charset="0"/>
              </a:rPr>
              <a:t>«-</a:t>
            </a:r>
            <a:r>
              <a:rPr lang="en-US" b="1" dirty="0" err="1">
                <a:latin typeface="ML-TTAmbili" panose="04000000000000000000" pitchFamily="82" charset="0"/>
              </a:rPr>
              <a:t>dn</a:t>
            </a:r>
            <a:r>
              <a:rPr lang="en-US" b="1" dirty="0">
                <a:latin typeface="ML-TTAmbili" panose="04000000000000000000" pitchFamily="82" charset="0"/>
              </a:rPr>
              <a:t>-ª-</a:t>
            </a:r>
            <a:r>
              <a:rPr lang="en-US" b="1" dirty="0" err="1">
                <a:latin typeface="ML-TTAmbili" panose="04000000000000000000" pitchFamily="82" charset="0"/>
              </a:rPr>
              <a:t>Xp-hn</a:t>
            </a:r>
            <a:r>
              <a:rPr lang="en-US" b="1" dirty="0">
                <a:latin typeface="ML-TTAmbili" panose="04000000000000000000" pitchFamily="82" charset="0"/>
              </a:rPr>
              <a:t>[w</a:t>
            </a:r>
          </a:p>
          <a:p>
            <a:pPr algn="l"/>
            <a:r>
              <a:rPr lang="en-US" b="1" dirty="0">
                <a:latin typeface="ML-TTAmbili" panose="04000000000000000000" pitchFamily="82" charset="0"/>
              </a:rPr>
              <a:t>ip²n-bmbv </a:t>
            </a:r>
            <a:r>
              <a:rPr lang="en-US" b="1" dirty="0" err="1">
                <a:latin typeface="ML-TTAmbili" panose="04000000000000000000" pitchFamily="82" charset="0"/>
              </a:rPr>
              <a:t>Pohn</a:t>
            </a:r>
            <a:r>
              <a:rPr lang="en-US" b="1" dirty="0">
                <a:latin typeface="ML-TTAmbili" panose="04000000000000000000" pitchFamily="82" charset="0"/>
              </a:rPr>
              <a:t>-¸m-dm-I-W-ta</a:t>
            </a:r>
            <a:endParaRPr lang="en-AE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008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C92D-4857-72D9-88BA-BA52EBB6E6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3657" y="3429000"/>
            <a:ext cx="11333584" cy="3429000"/>
          </a:xfrm>
        </p:spPr>
        <p:txBody>
          <a:bodyPr anchor="ctr">
            <a:noAutofit/>
          </a:bodyPr>
          <a:lstStyle/>
          <a:p>
            <a:pPr algn="l"/>
            <a:r>
              <a:rPr lang="en-US" sz="4400" dirty="0" err="1"/>
              <a:t>Ponnilum</a:t>
            </a:r>
            <a:r>
              <a:rPr lang="en-US" sz="4400" dirty="0"/>
              <a:t> </a:t>
            </a:r>
            <a:r>
              <a:rPr lang="en-US" sz="4400" dirty="0" err="1"/>
              <a:t>akhilamee</a:t>
            </a:r>
            <a:r>
              <a:rPr lang="en-US" sz="4400" dirty="0"/>
              <a:t> </a:t>
            </a:r>
            <a:r>
              <a:rPr lang="en-US" sz="4400" dirty="0" err="1"/>
              <a:t>mannilum</a:t>
            </a:r>
            <a:r>
              <a:rPr lang="en-US" sz="4400" dirty="0"/>
              <a:t> </a:t>
            </a:r>
            <a:r>
              <a:rPr lang="en-US" sz="4400" dirty="0" err="1"/>
              <a:t>athuvidham</a:t>
            </a:r>
            <a:br>
              <a:rPr lang="en-US" sz="4400" dirty="0"/>
            </a:br>
            <a:r>
              <a:rPr lang="en-US" sz="4400" dirty="0" err="1"/>
              <a:t>Vinnilum</a:t>
            </a:r>
            <a:r>
              <a:rPr lang="en-US" sz="4400" dirty="0"/>
              <a:t> </a:t>
            </a:r>
            <a:r>
              <a:rPr lang="en-US" sz="4400" dirty="0" err="1"/>
              <a:t>vilayerum</a:t>
            </a:r>
            <a:r>
              <a:rPr lang="en-US" sz="4400" dirty="0"/>
              <a:t> </a:t>
            </a:r>
            <a:r>
              <a:rPr lang="en-US" sz="4400" dirty="0" err="1"/>
              <a:t>nin</a:t>
            </a:r>
            <a:r>
              <a:rPr lang="en-US" sz="4400" dirty="0"/>
              <a:t> </a:t>
            </a:r>
            <a:r>
              <a:rPr lang="en-US" sz="4400" dirty="0" err="1"/>
              <a:t>vachanam</a:t>
            </a:r>
            <a:br>
              <a:rPr lang="en-US" sz="4400" dirty="0"/>
            </a:br>
            <a:r>
              <a:rPr lang="en-US" sz="4400" dirty="0"/>
              <a:t>Innu </a:t>
            </a:r>
            <a:r>
              <a:rPr lang="en-US" sz="4400" dirty="0" err="1"/>
              <a:t>dharichu</a:t>
            </a:r>
            <a:r>
              <a:rPr lang="en-US" sz="4400" dirty="0"/>
              <a:t> </a:t>
            </a:r>
            <a:r>
              <a:rPr lang="en-US" sz="4400" dirty="0" err="1"/>
              <a:t>njangal</a:t>
            </a:r>
            <a:r>
              <a:rPr lang="en-US" sz="4400" dirty="0"/>
              <a:t> </a:t>
            </a:r>
            <a:r>
              <a:rPr lang="en-US" sz="4400" dirty="0" err="1"/>
              <a:t>dhanyaraay</a:t>
            </a:r>
            <a:r>
              <a:rPr lang="en-US" sz="4400" dirty="0"/>
              <a:t> </a:t>
            </a:r>
            <a:r>
              <a:rPr lang="en-US" sz="4400" dirty="0" err="1"/>
              <a:t>theeruvaan</a:t>
            </a:r>
            <a:br>
              <a:rPr lang="en-US" sz="4400" dirty="0"/>
            </a:br>
            <a:r>
              <a:rPr lang="en-US" sz="4400" dirty="0" err="1"/>
              <a:t>Mannavane</a:t>
            </a:r>
            <a:r>
              <a:rPr lang="en-US" sz="4400" dirty="0"/>
              <a:t>, </a:t>
            </a:r>
            <a:r>
              <a:rPr lang="en-US" sz="4400" dirty="0" err="1"/>
              <a:t>dayaa</a:t>
            </a:r>
            <a:r>
              <a:rPr lang="en-US" sz="4400" dirty="0"/>
              <a:t> </a:t>
            </a:r>
            <a:r>
              <a:rPr lang="en-US" sz="4400" dirty="0" err="1"/>
              <a:t>cheyyaname</a:t>
            </a:r>
            <a:endParaRPr lang="en-AE" sz="4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C799CFF-D4DA-DFC4-0AE8-F10B0CE773E7}"/>
              </a:ext>
            </a:extLst>
          </p:cNvPr>
          <p:cNvSpPr txBox="1">
            <a:spLocks/>
          </p:cNvSpPr>
          <p:nvPr/>
        </p:nvSpPr>
        <p:spPr>
          <a:xfrm>
            <a:off x="444758" y="0"/>
            <a:ext cx="11470433" cy="35736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>
                <a:latin typeface="ML-TTAmbili" panose="04000000000000000000" pitchFamily="82" charset="0"/>
              </a:rPr>
              <a:t>s]</a:t>
            </a:r>
            <a:r>
              <a:rPr lang="en-US" b="1" dirty="0" err="1">
                <a:latin typeface="ML-TTAmbili" panose="04000000000000000000" pitchFamily="82" charset="0"/>
              </a:rPr>
              <a:t>m¶n-ep-a-Jn-eao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r>
              <a:rPr lang="en-US" b="1" dirty="0" err="1">
                <a:latin typeface="ML-TTAmbili" panose="04000000000000000000" pitchFamily="82" charset="0"/>
              </a:rPr>
              <a:t>a¶n-ep-a-Xp-hn</a:t>
            </a:r>
            <a:r>
              <a:rPr lang="en-US" b="1" dirty="0">
                <a:latin typeface="ML-TTAmbili" panose="04000000000000000000" pitchFamily="82" charset="0"/>
              </a:rPr>
              <a:t>[w</a:t>
            </a:r>
          </a:p>
          <a:p>
            <a:pPr algn="l"/>
            <a:r>
              <a:rPr lang="en-US" b="1" dirty="0" err="1">
                <a:latin typeface="ML-TTAmbili" panose="04000000000000000000" pitchFamily="82" charset="0"/>
              </a:rPr>
              <a:t>hn®nepw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r>
              <a:rPr lang="en-US" b="1" dirty="0" err="1">
                <a:latin typeface="ML-TTAmbili" panose="04000000000000000000" pitchFamily="82" charset="0"/>
              </a:rPr>
              <a:t>hne-tbdpw</a:t>
            </a:r>
            <a:r>
              <a:rPr lang="en-US" b="1" dirty="0">
                <a:latin typeface="ML-TTAmbili" panose="04000000000000000000" pitchFamily="82" charset="0"/>
              </a:rPr>
              <a:t> \n³h-N\w</a:t>
            </a:r>
          </a:p>
          <a:p>
            <a:pPr algn="l"/>
            <a:r>
              <a:rPr lang="en-US" b="1" dirty="0" err="1">
                <a:latin typeface="ML-TTAmbili" panose="04000000000000000000" pitchFamily="82" charset="0"/>
              </a:rPr>
              <a:t>C¶p</a:t>
            </a:r>
            <a:r>
              <a:rPr lang="en-US" b="1" dirty="0">
                <a:latin typeface="ML-TTAmbili" panose="04000000000000000000" pitchFamily="82" charset="0"/>
              </a:rPr>
              <a:t> [</a:t>
            </a:r>
            <a:r>
              <a:rPr lang="en-US" b="1" dirty="0" err="1">
                <a:latin typeface="ML-TTAmbili" panose="04000000000000000000" pitchFamily="82" charset="0"/>
              </a:rPr>
              <a:t>cn¨p</a:t>
            </a:r>
            <a:r>
              <a:rPr lang="en-US" b="1" dirty="0">
                <a:latin typeface="ML-TTAmbili" panose="04000000000000000000" pitchFamily="82" charset="0"/>
              </a:rPr>
              <a:t> R§Ä [\y-</a:t>
            </a:r>
            <a:r>
              <a:rPr lang="en-US" b="1" dirty="0" err="1">
                <a:latin typeface="ML-TTAmbili" panose="04000000000000000000" pitchFamily="82" charset="0"/>
              </a:rPr>
              <a:t>cmbv</a:t>
            </a:r>
            <a:r>
              <a:rPr lang="en-US" b="1" dirty="0">
                <a:latin typeface="ML-TTAmbili" panose="04000000000000000000" pitchFamily="82" charset="0"/>
              </a:rPr>
              <a:t> Xocp-hm³</a:t>
            </a:r>
          </a:p>
          <a:p>
            <a:pPr algn="l"/>
            <a:r>
              <a:rPr lang="en-US" b="1" dirty="0">
                <a:latin typeface="ML-TTAmbili" panose="04000000000000000000" pitchFamily="82" charset="0"/>
              </a:rPr>
              <a:t>a¶-h-t\, </a:t>
            </a:r>
            <a:r>
              <a:rPr lang="en-US" b="1" dirty="0" err="1">
                <a:latin typeface="ML-TTAmbili" panose="04000000000000000000" pitchFamily="82" charset="0"/>
              </a:rPr>
              <a:t>Zb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r>
              <a:rPr lang="en-US" b="1" dirty="0" err="1">
                <a:latin typeface="ML-TTAmbili" panose="04000000000000000000" pitchFamily="82" charset="0"/>
              </a:rPr>
              <a:t>sN</a:t>
            </a:r>
            <a:r>
              <a:rPr lang="en-US" b="1" dirty="0">
                <a:latin typeface="ML-TTAmbili" panose="04000000000000000000" pitchFamily="82" charset="0"/>
              </a:rPr>
              <a:t>¿-W-ta</a:t>
            </a:r>
            <a:endParaRPr lang="en-AE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425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C92D-4857-72D9-88BA-BA52EBB6E6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3657" y="3429000"/>
            <a:ext cx="11333584" cy="3429000"/>
          </a:xfrm>
        </p:spPr>
        <p:txBody>
          <a:bodyPr anchor="ctr">
            <a:noAutofit/>
          </a:bodyPr>
          <a:lstStyle/>
          <a:p>
            <a:pPr algn="l"/>
            <a:r>
              <a:rPr lang="en-US" sz="4400" dirty="0" err="1"/>
              <a:t>Mandamanassukalil</a:t>
            </a:r>
            <a:r>
              <a:rPr lang="en-US" sz="4400" dirty="0"/>
              <a:t> </a:t>
            </a:r>
            <a:r>
              <a:rPr lang="en-US" sz="4400" dirty="0" err="1"/>
              <a:t>unnatha</a:t>
            </a:r>
            <a:r>
              <a:rPr lang="en-US" sz="4400" dirty="0"/>
              <a:t> </a:t>
            </a:r>
            <a:r>
              <a:rPr lang="en-US" sz="4400" dirty="0" err="1"/>
              <a:t>balathodu</a:t>
            </a:r>
            <a:br>
              <a:rPr lang="en-US" sz="4400" dirty="0"/>
            </a:br>
            <a:r>
              <a:rPr lang="en-US" sz="4400" dirty="0" err="1"/>
              <a:t>Chennidanam</a:t>
            </a:r>
            <a:r>
              <a:rPr lang="en-US" sz="4400" dirty="0"/>
              <a:t> </a:t>
            </a:r>
            <a:r>
              <a:rPr lang="en-US" sz="4400" dirty="0" err="1"/>
              <a:t>paraa</a:t>
            </a:r>
            <a:r>
              <a:rPr lang="en-US" sz="4400" dirty="0"/>
              <a:t> </a:t>
            </a:r>
            <a:r>
              <a:rPr lang="en-US" sz="4400" dirty="0" err="1"/>
              <a:t>nin</a:t>
            </a:r>
            <a:r>
              <a:rPr lang="en-US" sz="4400" dirty="0"/>
              <a:t> </a:t>
            </a:r>
            <a:r>
              <a:rPr lang="en-US" sz="4400" dirty="0" err="1"/>
              <a:t>vachanam</a:t>
            </a:r>
            <a:br>
              <a:rPr lang="en-US" sz="4400" dirty="0"/>
            </a:br>
            <a:r>
              <a:rPr lang="en-US" sz="4400" dirty="0" err="1"/>
              <a:t>Nandiyod</a:t>
            </a:r>
            <a:r>
              <a:rPr lang="en-US" sz="4400" dirty="0"/>
              <a:t> </a:t>
            </a:r>
            <a:r>
              <a:rPr lang="en-US" sz="4400" dirty="0" err="1"/>
              <a:t>adiyangal</a:t>
            </a:r>
            <a:r>
              <a:rPr lang="en-US" sz="4400" dirty="0"/>
              <a:t> </a:t>
            </a:r>
            <a:r>
              <a:rPr lang="en-US" sz="4400" dirty="0" err="1"/>
              <a:t>ninne</a:t>
            </a:r>
            <a:r>
              <a:rPr lang="en-US" sz="4400" dirty="0"/>
              <a:t> </a:t>
            </a:r>
            <a:r>
              <a:rPr lang="en-US" sz="4400" dirty="0" err="1"/>
              <a:t>vanangaanarul</a:t>
            </a:r>
            <a:br>
              <a:rPr lang="en-US" sz="4400" dirty="0"/>
            </a:br>
            <a:r>
              <a:rPr lang="en-US" sz="4400" dirty="0" err="1"/>
              <a:t>Cheyyaname</a:t>
            </a:r>
            <a:r>
              <a:rPr lang="en-US" sz="4400" dirty="0"/>
              <a:t> </a:t>
            </a:r>
            <a:r>
              <a:rPr lang="en-US" sz="4400" dirty="0" err="1"/>
              <a:t>krupa</a:t>
            </a:r>
            <a:r>
              <a:rPr lang="en-US" sz="4400" dirty="0"/>
              <a:t> </a:t>
            </a:r>
            <a:r>
              <a:rPr lang="en-US" sz="4400" dirty="0" err="1"/>
              <a:t>peyyaname</a:t>
            </a:r>
            <a:endParaRPr lang="en-AE" sz="4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C799CFF-D4DA-DFC4-0AE8-F10B0CE773E7}"/>
              </a:ext>
            </a:extLst>
          </p:cNvPr>
          <p:cNvSpPr txBox="1">
            <a:spLocks/>
          </p:cNvSpPr>
          <p:nvPr/>
        </p:nvSpPr>
        <p:spPr>
          <a:xfrm>
            <a:off x="444758" y="0"/>
            <a:ext cx="11470433" cy="35736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b="1" dirty="0">
                <a:latin typeface="ML-TTAmbili" panose="04000000000000000000" pitchFamily="82" charset="0"/>
              </a:rPr>
              <a:t>aµ-a-\-Êp-I-fn-ep-¶X _e-t¯mSp</a:t>
            </a:r>
          </a:p>
          <a:p>
            <a:pPr algn="l"/>
            <a:r>
              <a:rPr lang="pt-BR" b="1" dirty="0">
                <a:latin typeface="ML-TTAmbili" panose="04000000000000000000" pitchFamily="82" charset="0"/>
              </a:rPr>
              <a:t>sN¶n-SWw ]cm \n³h-N\w</a:t>
            </a:r>
          </a:p>
          <a:p>
            <a:pPr algn="l"/>
            <a:r>
              <a:rPr lang="pt-BR" b="1" dirty="0">
                <a:latin typeface="ML-TTAmbili" panose="04000000000000000000" pitchFamily="82" charset="0"/>
              </a:rPr>
              <a:t>\µn-tbm-S-Sn-b-§Ä \ns¶ hW-§m-\-cpÄ</a:t>
            </a:r>
          </a:p>
          <a:p>
            <a:pPr algn="l"/>
            <a:r>
              <a:rPr lang="pt-BR" b="1" dirty="0">
                <a:latin typeface="ML-TTAmbili" panose="04000000000000000000" pitchFamily="82" charset="0"/>
              </a:rPr>
              <a:t>sN¿-Wta Ir] s]¿-W-ta</a:t>
            </a:r>
            <a:endParaRPr lang="en-AE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956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C92D-4857-72D9-88BA-BA52EBB6E6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3657" y="3429000"/>
            <a:ext cx="11333584" cy="3429000"/>
          </a:xfrm>
        </p:spPr>
        <p:txBody>
          <a:bodyPr anchor="ctr">
            <a:noAutofit/>
          </a:bodyPr>
          <a:lstStyle/>
          <a:p>
            <a:pPr algn="l"/>
            <a:r>
              <a:rPr lang="en-US" sz="4400" dirty="0" err="1"/>
              <a:t>Poovilum</a:t>
            </a:r>
            <a:r>
              <a:rPr lang="en-US" sz="4400" dirty="0"/>
              <a:t> </a:t>
            </a:r>
            <a:r>
              <a:rPr lang="en-US" sz="4400" dirty="0" err="1"/>
              <a:t>manamerum</a:t>
            </a:r>
            <a:r>
              <a:rPr lang="en-US" sz="4400" dirty="0"/>
              <a:t> </a:t>
            </a:r>
            <a:r>
              <a:rPr lang="en-US" sz="4400" dirty="0" err="1"/>
              <a:t>ponnilumoli</a:t>
            </a:r>
            <a:r>
              <a:rPr lang="en-US" sz="4400" dirty="0"/>
              <a:t> </a:t>
            </a:r>
            <a:r>
              <a:rPr lang="en-US" sz="4400" dirty="0" err="1"/>
              <a:t>chinnum</a:t>
            </a:r>
            <a:br>
              <a:rPr lang="en-US" sz="4400" dirty="0"/>
            </a:br>
            <a:r>
              <a:rPr lang="en-US" sz="4400" dirty="0" err="1"/>
              <a:t>Thenilum</a:t>
            </a:r>
            <a:r>
              <a:rPr lang="en-US" sz="4400" dirty="0"/>
              <a:t> </a:t>
            </a:r>
            <a:r>
              <a:rPr lang="en-US" sz="4400" dirty="0" err="1"/>
              <a:t>madhurame</a:t>
            </a:r>
            <a:r>
              <a:rPr lang="en-US" sz="4400" dirty="0"/>
              <a:t> </a:t>
            </a:r>
            <a:r>
              <a:rPr lang="en-US" sz="4400" dirty="0" err="1"/>
              <a:t>nin</a:t>
            </a:r>
            <a:r>
              <a:rPr lang="en-US" sz="4400" dirty="0"/>
              <a:t> </a:t>
            </a:r>
            <a:r>
              <a:rPr lang="en-US" sz="4400" dirty="0" err="1"/>
              <a:t>vachanam</a:t>
            </a:r>
            <a:br>
              <a:rPr lang="en-US" sz="4400" dirty="0"/>
            </a:br>
            <a:r>
              <a:rPr lang="en-US" sz="4400" dirty="0" err="1"/>
              <a:t>Raavilum</a:t>
            </a:r>
            <a:r>
              <a:rPr lang="en-US" sz="4400" dirty="0"/>
              <a:t> </a:t>
            </a:r>
            <a:r>
              <a:rPr lang="en-US" sz="4400" dirty="0" err="1"/>
              <a:t>pakalilum</a:t>
            </a:r>
            <a:r>
              <a:rPr lang="en-US" sz="4400" dirty="0"/>
              <a:t> </a:t>
            </a:r>
            <a:r>
              <a:rPr lang="en-US" sz="4400" dirty="0" err="1"/>
              <a:t>jeevanaay</a:t>
            </a:r>
            <a:r>
              <a:rPr lang="en-US" sz="4400" dirty="0"/>
              <a:t> </a:t>
            </a:r>
            <a:r>
              <a:rPr lang="en-US" sz="4400" dirty="0" err="1"/>
              <a:t>bhavichu</a:t>
            </a:r>
            <a:r>
              <a:rPr lang="en-US" sz="4400" dirty="0"/>
              <a:t> mal</a:t>
            </a:r>
            <a:br>
              <a:rPr lang="en-US" sz="4400" dirty="0"/>
            </a:br>
            <a:r>
              <a:rPr lang="en-US" sz="4400" dirty="0" err="1"/>
              <a:t>Bhaavi</a:t>
            </a:r>
            <a:r>
              <a:rPr lang="en-US" sz="4400" dirty="0"/>
              <a:t> </a:t>
            </a:r>
            <a:r>
              <a:rPr lang="en-US" sz="4400" dirty="0" err="1"/>
              <a:t>yanugraham</a:t>
            </a:r>
            <a:r>
              <a:rPr lang="en-US" sz="4400" dirty="0"/>
              <a:t> </a:t>
            </a:r>
            <a:r>
              <a:rPr lang="en-US" sz="4400" dirty="0" err="1"/>
              <a:t>aakaname</a:t>
            </a:r>
            <a:endParaRPr lang="en-AE" sz="4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C799CFF-D4DA-DFC4-0AE8-F10B0CE773E7}"/>
              </a:ext>
            </a:extLst>
          </p:cNvPr>
          <p:cNvSpPr txBox="1">
            <a:spLocks/>
          </p:cNvSpPr>
          <p:nvPr/>
        </p:nvSpPr>
        <p:spPr>
          <a:xfrm>
            <a:off x="444758" y="0"/>
            <a:ext cx="11470433" cy="35736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b="1" dirty="0">
                <a:latin typeface="ML-TTAmbili" panose="04000000000000000000" pitchFamily="82" charset="0"/>
              </a:rPr>
              <a:t>]qhnepw aW-tadpw s]m¶n-ep-sam-fn-Nn¶pw</a:t>
            </a:r>
          </a:p>
          <a:p>
            <a:pPr algn="l"/>
            <a:r>
              <a:rPr lang="pt-BR" b="1" dirty="0">
                <a:latin typeface="ML-TTAmbili" panose="04000000000000000000" pitchFamily="82" charset="0"/>
              </a:rPr>
              <a:t>tX\nepw a[p-cta \n³h-N\w</a:t>
            </a:r>
          </a:p>
          <a:p>
            <a:pPr algn="l"/>
            <a:r>
              <a:rPr lang="pt-BR" b="1" dirty="0">
                <a:latin typeface="ML-TTAmbili" panose="04000000000000000000" pitchFamily="82" charset="0"/>
              </a:rPr>
              <a:t>cmhnepw ]I-enepw Poh-\mbv `hn-¨p-aÂ</a:t>
            </a:r>
          </a:p>
          <a:p>
            <a:pPr algn="l"/>
            <a:r>
              <a:rPr lang="pt-BR" b="1" dirty="0">
                <a:latin typeface="ML-TTAmbili" panose="04000000000000000000" pitchFamily="82" charset="0"/>
              </a:rPr>
              <a:t>`mhn-b-\p-{K-l-am-I-Wta</a:t>
            </a:r>
            <a:endParaRPr lang="en-AE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198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C92D-4857-72D9-88BA-BA52EBB6E6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3657" y="3429000"/>
            <a:ext cx="11333584" cy="3429000"/>
          </a:xfrm>
        </p:spPr>
        <p:txBody>
          <a:bodyPr anchor="ctr">
            <a:noAutofit/>
          </a:bodyPr>
          <a:lstStyle/>
          <a:p>
            <a:pPr algn="l"/>
            <a:r>
              <a:rPr lang="en-US" sz="4400" dirty="0" err="1"/>
              <a:t>Vaanchitham</a:t>
            </a:r>
            <a:r>
              <a:rPr lang="en-US" sz="4400" dirty="0"/>
              <a:t> </a:t>
            </a:r>
            <a:r>
              <a:rPr lang="en-US" sz="4400" dirty="0" err="1"/>
              <a:t>arulidum</a:t>
            </a:r>
            <a:r>
              <a:rPr lang="en-US" sz="4400" dirty="0"/>
              <a:t> </a:t>
            </a:r>
            <a:r>
              <a:rPr lang="en-US" sz="4400" dirty="0" err="1"/>
              <a:t>vaanavarkk</a:t>
            </a:r>
            <a:r>
              <a:rPr lang="en-US" sz="4400" dirty="0"/>
              <a:t> </a:t>
            </a:r>
            <a:r>
              <a:rPr lang="en-US" sz="4400" dirty="0" err="1"/>
              <a:t>adhipaa</a:t>
            </a:r>
            <a:r>
              <a:rPr lang="en-US" sz="4400" dirty="0"/>
              <a:t>, nee</a:t>
            </a:r>
            <a:br>
              <a:rPr lang="en-US" sz="4400" dirty="0"/>
            </a:br>
            <a:r>
              <a:rPr lang="en-US" sz="4400" dirty="0" err="1"/>
              <a:t>Vanniduka</a:t>
            </a:r>
            <a:r>
              <a:rPr lang="en-US" sz="4400" dirty="0"/>
              <a:t> </a:t>
            </a:r>
            <a:r>
              <a:rPr lang="en-US" sz="4400" dirty="0" err="1"/>
              <a:t>varam</a:t>
            </a:r>
            <a:r>
              <a:rPr lang="en-US" sz="4400" dirty="0"/>
              <a:t> </a:t>
            </a:r>
            <a:r>
              <a:rPr lang="en-US" sz="4400" dirty="0" err="1"/>
              <a:t>thanniduka</a:t>
            </a:r>
            <a:br>
              <a:rPr lang="en-US" sz="4400" dirty="0"/>
            </a:br>
            <a:r>
              <a:rPr lang="en-US" sz="4400" dirty="0" err="1"/>
              <a:t>Thanchamadiyarkku</a:t>
            </a:r>
            <a:r>
              <a:rPr lang="en-US" sz="4400" dirty="0"/>
              <a:t> nee </a:t>
            </a:r>
            <a:r>
              <a:rPr lang="en-US" sz="4400" dirty="0" err="1"/>
              <a:t>yennarinjadiyangal</a:t>
            </a:r>
            <a:br>
              <a:rPr lang="en-US" sz="4400" dirty="0"/>
            </a:br>
            <a:r>
              <a:rPr lang="en-US" sz="4400" dirty="0" err="1"/>
              <a:t>Anchidaathe</a:t>
            </a:r>
            <a:r>
              <a:rPr lang="en-US" sz="4400" dirty="0"/>
              <a:t> param </a:t>
            </a:r>
            <a:r>
              <a:rPr lang="en-US" sz="4400" dirty="0" err="1"/>
              <a:t>kenchidunne</a:t>
            </a:r>
            <a:r>
              <a:rPr lang="en-US" sz="4400" dirty="0"/>
              <a:t>-</a:t>
            </a:r>
            <a:endParaRPr lang="en-AE" sz="4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C799CFF-D4DA-DFC4-0AE8-F10B0CE773E7}"/>
              </a:ext>
            </a:extLst>
          </p:cNvPr>
          <p:cNvSpPr txBox="1">
            <a:spLocks/>
          </p:cNvSpPr>
          <p:nvPr/>
        </p:nvSpPr>
        <p:spPr>
          <a:xfrm>
            <a:off x="444758" y="0"/>
            <a:ext cx="11470433" cy="35736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 err="1">
                <a:latin typeface="ML-TTAmbili" panose="04000000000000000000" pitchFamily="82" charset="0"/>
              </a:rPr>
              <a:t>hmRvOn</a:t>
            </a:r>
            <a:r>
              <a:rPr lang="en-US" b="1" dirty="0">
                <a:latin typeface="ML-TTAmbili" panose="04000000000000000000" pitchFamily="82" charset="0"/>
              </a:rPr>
              <a:t>-X-a-cp-</a:t>
            </a:r>
            <a:r>
              <a:rPr lang="en-US" b="1" dirty="0" err="1">
                <a:latin typeface="ML-TTAmbili" panose="04000000000000000000" pitchFamily="82" charset="0"/>
              </a:rPr>
              <a:t>fnSpw</a:t>
            </a:r>
            <a:r>
              <a:rPr lang="en-US" b="1" dirty="0">
                <a:latin typeface="ML-TTAmbili" panose="04000000000000000000" pitchFamily="82" charset="0"/>
              </a:rPr>
              <a:t> hm\-</a:t>
            </a:r>
            <a:r>
              <a:rPr lang="en-US" b="1" dirty="0" err="1">
                <a:latin typeface="ML-TTAmbili" panose="04000000000000000000" pitchFamily="82" charset="0"/>
              </a:rPr>
              <a:t>hÀ</a:t>
            </a:r>
            <a:r>
              <a:rPr lang="en-US" b="1" dirty="0">
                <a:latin typeface="ML-TTAmbili" panose="04000000000000000000" pitchFamily="82" charset="0"/>
              </a:rPr>
              <a:t>¡-[n] \o</a:t>
            </a:r>
          </a:p>
          <a:p>
            <a:pPr algn="l"/>
            <a:r>
              <a:rPr lang="en-US" b="1" dirty="0" err="1">
                <a:latin typeface="ML-TTAmbili" panose="04000000000000000000" pitchFamily="82" charset="0"/>
              </a:rPr>
              <a:t>h¶n-SpI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r>
              <a:rPr lang="en-US" b="1" dirty="0" err="1">
                <a:latin typeface="ML-TTAmbili" panose="04000000000000000000" pitchFamily="82" charset="0"/>
              </a:rPr>
              <a:t>hcw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r>
              <a:rPr lang="en-US" b="1" dirty="0" err="1">
                <a:latin typeface="ML-TTAmbili" panose="04000000000000000000" pitchFamily="82" charset="0"/>
              </a:rPr>
              <a:t>X¶n-SpI</a:t>
            </a:r>
            <a:endParaRPr lang="en-US" b="1" dirty="0">
              <a:latin typeface="ML-TTAmbili" panose="04000000000000000000" pitchFamily="82" charset="0"/>
            </a:endParaRPr>
          </a:p>
          <a:p>
            <a:pPr algn="l"/>
            <a:r>
              <a:rPr lang="en-US" b="1" dirty="0">
                <a:latin typeface="ML-TTAmbili" panose="04000000000000000000" pitchFamily="82" charset="0"/>
              </a:rPr>
              <a:t>X©-</a:t>
            </a:r>
            <a:r>
              <a:rPr lang="en-US" b="1" dirty="0" err="1">
                <a:latin typeface="ML-TTAmbili" panose="04000000000000000000" pitchFamily="82" charset="0"/>
              </a:rPr>
              <a:t>a-Sn-bÀ¡p</a:t>
            </a:r>
            <a:r>
              <a:rPr lang="en-US" b="1" dirty="0">
                <a:latin typeface="ML-TTAmbili" panose="04000000000000000000" pitchFamily="82" charset="0"/>
              </a:rPr>
              <a:t> \</a:t>
            </a:r>
            <a:r>
              <a:rPr lang="en-US" b="1" dirty="0" err="1">
                <a:latin typeface="ML-TTAmbili" panose="04000000000000000000" pitchFamily="82" charset="0"/>
              </a:rPr>
              <a:t>osb</a:t>
            </a:r>
            <a:r>
              <a:rPr lang="en-US" b="1" dirty="0">
                <a:latin typeface="ML-TTAmbili" panose="04000000000000000000" pitchFamily="82" charset="0"/>
              </a:rPr>
              <a:t>-¶-</a:t>
            </a:r>
            <a:r>
              <a:rPr lang="en-US" b="1" dirty="0" err="1">
                <a:latin typeface="ML-TTAmbili" panose="04000000000000000000" pitchFamily="82" charset="0"/>
              </a:rPr>
              <a:t>dn</a:t>
            </a:r>
            <a:r>
              <a:rPr lang="en-US" b="1" dirty="0">
                <a:latin typeface="ML-TTAmbili" panose="04000000000000000000" pitchFamily="82" charset="0"/>
              </a:rPr>
              <a:t>-ª-Sn-b-§Ä</a:t>
            </a:r>
          </a:p>
          <a:p>
            <a:pPr algn="l"/>
            <a:r>
              <a:rPr lang="en-US" b="1" dirty="0" err="1">
                <a:latin typeface="ML-TTAmbili" panose="04000000000000000000" pitchFamily="82" charset="0"/>
              </a:rPr>
              <a:t>A©n-SmsX</a:t>
            </a:r>
            <a:r>
              <a:rPr lang="en-US" b="1" dirty="0">
                <a:latin typeface="ML-TTAmbili" panose="04000000000000000000" pitchFamily="82" charset="0"/>
              </a:rPr>
              <a:t> ]</a:t>
            </a:r>
            <a:r>
              <a:rPr lang="en-US" b="1" dirty="0" err="1">
                <a:latin typeface="ML-TTAmbili" panose="04000000000000000000" pitchFamily="82" charset="0"/>
              </a:rPr>
              <a:t>cw</a:t>
            </a:r>
            <a:r>
              <a:rPr lang="en-US" b="1" dirty="0">
                <a:latin typeface="ML-TTAmbili" panose="04000000000000000000" pitchFamily="82" charset="0"/>
              </a:rPr>
              <a:t> </a:t>
            </a:r>
            <a:r>
              <a:rPr lang="en-US" b="1" dirty="0" err="1">
                <a:latin typeface="ML-TTAmbili" panose="04000000000000000000" pitchFamily="82" charset="0"/>
              </a:rPr>
              <a:t>sI©n-Sp-t¶þ</a:t>
            </a:r>
            <a:endParaRPr lang="en-AE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895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383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ML-TTAmbili</vt:lpstr>
      <vt:lpstr>Office Theme</vt:lpstr>
      <vt:lpstr>Vaanchitham arulidum vaanavarkk adhipaa, nee Vanniduka varam thanniduka Thanchamadiyarkku nee yennarinjadiyangal Anchidaathe param kenchidunne-</vt:lpstr>
      <vt:lpstr>Mulppadarppinnu mel kelpodamarnnoru Chilpporule, dayaa thalpparane Darppamellaam neekki ulkkalaham pokki Sathpadamadiyarkku kaattuka nee</vt:lpstr>
      <vt:lpstr>Aathmavishappu daaham ettamarulka deva Thruptharaay adiyangal theernniduvaan Sooshmamam thirumozhi kettarinjathu vidham Shudhiyaay jeevippaar aakename</vt:lpstr>
      <vt:lpstr>Ponnilum akhilamee mannilum athuvidham Vinnilum vilayerum nin vachanam Innu dharichu njangal dhanyaraay theeruvaan Mannavane, dayaa cheyyaname</vt:lpstr>
      <vt:lpstr>Mandamanassukalil unnatha balathodu Chennidanam paraa nin vachanam Nandiyod adiyangal ninne vanangaanarul Cheyyaname krupa peyyaname</vt:lpstr>
      <vt:lpstr>Poovilum manamerum ponnilumoli chinnum Thenilum madhurame nin vachanam Raavilum pakalilum jeevanaay bhavichu mal Bhaavi yanugraham aakaname</vt:lpstr>
      <vt:lpstr>Vaanchitham arulidum vaanavarkk adhipaa, nee Vanniduka varam thanniduka Thanchamadiyarkku nee yennarinjadiyangal Anchidaathe param kenchidunne-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വാഞ്ഛിതമരുളിടും വാന</dc:title>
  <dc:subject>362</dc:subject>
  <dc:creator>K.V. Simon</dc:creator>
  <cp:keywords>Formatting Pending</cp:keywords>
  <cp:lastModifiedBy>Shaji Varghese</cp:lastModifiedBy>
  <cp:revision>1</cp:revision>
  <dcterms:created xsi:type="dcterms:W3CDTF">2023-12-03T05:28:08Z</dcterms:created>
  <dcterms:modified xsi:type="dcterms:W3CDTF">2024-03-03T17:58:08Z</dcterms:modified>
</cp:coreProperties>
</file>